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94" r:id="rId17"/>
    <p:sldId id="295" r:id="rId18"/>
    <p:sldId id="270" r:id="rId19"/>
    <p:sldId id="271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6" r:id="rId28"/>
    <p:sldId id="282" r:id="rId29"/>
    <p:sldId id="283" r:id="rId30"/>
    <p:sldId id="287" r:id="rId31"/>
    <p:sldId id="284" r:id="rId32"/>
    <p:sldId id="288" r:id="rId33"/>
    <p:sldId id="289" r:id="rId34"/>
    <p:sldId id="296" r:id="rId35"/>
    <p:sldId id="290" r:id="rId36"/>
    <p:sldId id="291" r:id="rId37"/>
    <p:sldId id="292" r:id="rId38"/>
    <p:sldId id="297" r:id="rId39"/>
    <p:sldId id="298" r:id="rId40"/>
    <p:sldId id="299" r:id="rId41"/>
    <p:sldId id="30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14" autoAdjust="0"/>
  </p:normalViewPr>
  <p:slideViewPr>
    <p:cSldViewPr>
      <p:cViewPr>
        <p:scale>
          <a:sx n="75" d="100"/>
          <a:sy n="75" d="100"/>
        </p:scale>
        <p:origin x="-1690" y="-2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762000"/>
            <a:ext cx="7772400" cy="1470025"/>
          </a:xfrm>
        </p:spPr>
        <p:txBody>
          <a:bodyPr>
            <a:normAutofit/>
          </a:bodyPr>
          <a:lstStyle/>
          <a:p>
            <a:r>
              <a:rPr lang="en-IN" dirty="0" smtClean="0"/>
              <a:t>Presentation on Talent on Tap</a:t>
            </a:r>
            <a:br>
              <a:rPr lang="en-IN" dirty="0" smtClean="0"/>
            </a:br>
            <a:r>
              <a:rPr lang="en-IN" sz="3200" dirty="0" smtClean="0"/>
              <a:t>On demand Home service web app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7406640" cy="17526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Presented by:			Guided by:</a:t>
            </a:r>
          </a:p>
          <a:p>
            <a:r>
              <a:rPr lang="en-IN" dirty="0" err="1" smtClean="0">
                <a:solidFill>
                  <a:schemeClr val="tx1"/>
                </a:solidFill>
              </a:rPr>
              <a:t>Akshay</a:t>
            </a: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dirty="0" err="1" smtClean="0">
                <a:solidFill>
                  <a:schemeClr val="tx1"/>
                </a:solidFill>
              </a:rPr>
              <a:t>Yelekar</a:t>
            </a:r>
            <a:r>
              <a:rPr lang="en-IN" dirty="0" smtClean="0">
                <a:solidFill>
                  <a:schemeClr val="tx1"/>
                </a:solidFill>
              </a:rPr>
              <a:t> (233127)		</a:t>
            </a:r>
            <a:r>
              <a:rPr lang="en-IN" dirty="0" err="1" smtClean="0">
                <a:solidFill>
                  <a:schemeClr val="tx1"/>
                </a:solidFill>
              </a:rPr>
              <a:t>Mrs.Geeta</a:t>
            </a:r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n-IN" dirty="0" err="1" smtClean="0">
                <a:solidFill>
                  <a:schemeClr val="tx1"/>
                </a:solidFill>
              </a:rPr>
              <a:t>Darunte</a:t>
            </a:r>
            <a:endParaRPr lang="en-IN" dirty="0" smtClean="0">
              <a:solidFill>
                <a:schemeClr val="tx1"/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Pranav </a:t>
            </a:r>
            <a:r>
              <a:rPr lang="en-IN" dirty="0" err="1" smtClean="0">
                <a:solidFill>
                  <a:schemeClr val="tx1"/>
                </a:solidFill>
              </a:rPr>
              <a:t>Dodmise</a:t>
            </a:r>
            <a:r>
              <a:rPr lang="en-IN" dirty="0" smtClean="0">
                <a:solidFill>
                  <a:schemeClr val="tx1"/>
                </a:solidFill>
              </a:rPr>
              <a:t> (233184)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Professional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Professional can register and login using valid credentials.</a:t>
            </a:r>
          </a:p>
          <a:p>
            <a:r>
              <a:rPr lang="en-IN" dirty="0" smtClean="0"/>
              <a:t>Professionals can view profiles.</a:t>
            </a:r>
          </a:p>
          <a:p>
            <a:r>
              <a:rPr lang="en-IN" dirty="0" smtClean="0"/>
              <a:t>Professionals can manage profile.</a:t>
            </a:r>
          </a:p>
          <a:p>
            <a:r>
              <a:rPr lang="en-IN" dirty="0" smtClean="0"/>
              <a:t>Professionals can manage services.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9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Use case diagram for Professionals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11" y="1447800"/>
            <a:ext cx="7553489" cy="5029200"/>
          </a:xfrm>
        </p:spPr>
      </p:pic>
    </p:spTree>
    <p:extLst>
      <p:ext uri="{BB962C8B-B14F-4D97-AF65-F5344CB8AC3E}">
        <p14:creationId xmlns:p14="http://schemas.microsoft.com/office/powerpoint/2010/main" val="1415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Activity Diagram: Admin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5791200" cy="5105400"/>
          </a:xfrm>
        </p:spPr>
      </p:pic>
    </p:spTree>
    <p:extLst>
      <p:ext uri="{BB962C8B-B14F-4D97-AF65-F5344CB8AC3E}">
        <p14:creationId xmlns:p14="http://schemas.microsoft.com/office/powerpoint/2010/main" val="311113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Diagram: </a:t>
            </a:r>
            <a:r>
              <a:rPr lang="en-IN" dirty="0" smtClean="0"/>
              <a:t>User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43" y="1447800"/>
            <a:ext cx="5505663" cy="4800600"/>
          </a:xfrm>
        </p:spPr>
      </p:pic>
    </p:spTree>
    <p:extLst>
      <p:ext uri="{BB962C8B-B14F-4D97-AF65-F5344CB8AC3E}">
        <p14:creationId xmlns:p14="http://schemas.microsoft.com/office/powerpoint/2010/main" val="3598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Diagram: </a:t>
            </a:r>
            <a:r>
              <a:rPr lang="en-IN" dirty="0" smtClean="0"/>
              <a:t>Professional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562599" cy="5105400"/>
          </a:xfrm>
        </p:spPr>
      </p:pic>
    </p:spTree>
    <p:extLst>
      <p:ext uri="{BB962C8B-B14F-4D97-AF65-F5344CB8AC3E}">
        <p14:creationId xmlns:p14="http://schemas.microsoft.com/office/powerpoint/2010/main" val="7258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Sequence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7696200" cy="3810000"/>
          </a:xfrm>
        </p:spPr>
      </p:pic>
    </p:spTree>
    <p:extLst>
      <p:ext uri="{BB962C8B-B14F-4D97-AF65-F5344CB8AC3E}">
        <p14:creationId xmlns:p14="http://schemas.microsoft.com/office/powerpoint/2010/main" val="8743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Flow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8000999" cy="5486400"/>
          </a:xfrm>
        </p:spPr>
      </p:pic>
    </p:spTree>
    <p:extLst>
      <p:ext uri="{BB962C8B-B14F-4D97-AF65-F5344CB8AC3E}">
        <p14:creationId xmlns:p14="http://schemas.microsoft.com/office/powerpoint/2010/main" val="798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 Diagram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7696200" cy="5257800"/>
          </a:xfrm>
        </p:spPr>
      </p:pic>
    </p:spTree>
    <p:extLst>
      <p:ext uri="{BB962C8B-B14F-4D97-AF65-F5344CB8AC3E}">
        <p14:creationId xmlns:p14="http://schemas.microsoft.com/office/powerpoint/2010/main" val="21511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Screenshots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7772400" cy="4572000"/>
          </a:xfrm>
        </p:spPr>
      </p:pic>
    </p:spTree>
    <p:extLst>
      <p:ext uri="{BB962C8B-B14F-4D97-AF65-F5344CB8AC3E}">
        <p14:creationId xmlns:p14="http://schemas.microsoft.com/office/powerpoint/2010/main" val="22273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3000"/>
            <a:ext cx="7620000" cy="4648200"/>
          </a:xfrm>
        </p:spPr>
      </p:pic>
    </p:spTree>
    <p:extLst>
      <p:ext uri="{BB962C8B-B14F-4D97-AF65-F5344CB8AC3E}">
        <p14:creationId xmlns:p14="http://schemas.microsoft.com/office/powerpoint/2010/main" val="13696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Talent on Tap project introduces a </a:t>
            </a:r>
            <a:r>
              <a:rPr lang="en-US" dirty="0" smtClean="0"/>
              <a:t>solution </a:t>
            </a:r>
            <a:r>
              <a:rPr lang="en-US" dirty="0"/>
              <a:t>in the form of an on-demand home service application. This platform aims to bridge the gap between customers seeking a variety of home services and skilled professionals offering their expertise. </a:t>
            </a:r>
            <a:endParaRPr lang="en-US" dirty="0" smtClean="0"/>
          </a:p>
          <a:p>
            <a:r>
              <a:rPr lang="en-US" dirty="0" smtClean="0"/>
              <a:t>Customers </a:t>
            </a:r>
            <a:r>
              <a:rPr lang="en-US" dirty="0"/>
              <a:t>gain the ability to effortlessly browse and book services </a:t>
            </a:r>
            <a:r>
              <a:rPr lang="en-US" dirty="0" smtClean="0"/>
              <a:t>suited to </a:t>
            </a:r>
            <a:r>
              <a:rPr lang="en-US" dirty="0"/>
              <a:t>their needs, ensuring ease and convenience. Simultaneously, skilled professionals have a dedicated platform to showcase their services, manage appointments, and engage with customers effectively. The project's </a:t>
            </a:r>
            <a:r>
              <a:rPr lang="en-US" dirty="0" smtClean="0"/>
              <a:t>goal </a:t>
            </a:r>
            <a:r>
              <a:rPr lang="en-US" dirty="0"/>
              <a:t>is to create an </a:t>
            </a:r>
            <a:r>
              <a:rPr lang="en-US" dirty="0" smtClean="0"/>
              <a:t>system </a:t>
            </a:r>
            <a:r>
              <a:rPr lang="en-US" dirty="0"/>
              <a:t>that streamlines service delivery, enhances user experiences, and </a:t>
            </a:r>
            <a:r>
              <a:rPr lang="en-US" dirty="0" smtClean="0"/>
              <a:t>generate trust </a:t>
            </a:r>
            <a:r>
              <a:rPr lang="en-US" dirty="0"/>
              <a:t>through transparent interactions.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1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7848600" cy="4800600"/>
          </a:xfrm>
        </p:spPr>
      </p:pic>
    </p:spTree>
    <p:extLst>
      <p:ext uri="{BB962C8B-B14F-4D97-AF65-F5344CB8AC3E}">
        <p14:creationId xmlns:p14="http://schemas.microsoft.com/office/powerpoint/2010/main" val="8281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498080" cy="961053"/>
          </a:xfrm>
        </p:spPr>
        <p:txBody>
          <a:bodyPr>
            <a:normAutofit/>
          </a:bodyPr>
          <a:lstStyle/>
          <a:p>
            <a:r>
              <a:rPr lang="en-IN" sz="4400" dirty="0" smtClean="0"/>
              <a:t>Admin :</a:t>
            </a:r>
            <a:endParaRPr lang="en-IN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19200"/>
            <a:ext cx="7772400" cy="5105400"/>
          </a:xfrm>
        </p:spPr>
      </p:pic>
    </p:spTree>
    <p:extLst>
      <p:ext uri="{BB962C8B-B14F-4D97-AF65-F5344CB8AC3E}">
        <p14:creationId xmlns:p14="http://schemas.microsoft.com/office/powerpoint/2010/main" val="4995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7715250" cy="4876800"/>
          </a:xfrm>
        </p:spPr>
      </p:pic>
    </p:spTree>
    <p:extLst>
      <p:ext uri="{BB962C8B-B14F-4D97-AF65-F5344CB8AC3E}">
        <p14:creationId xmlns:p14="http://schemas.microsoft.com/office/powerpoint/2010/main" val="40405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Approve Professional 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7772400" cy="4800600"/>
          </a:xfrm>
        </p:spPr>
      </p:pic>
    </p:spTree>
    <p:extLst>
      <p:ext uri="{BB962C8B-B14F-4D97-AF65-F5344CB8AC3E}">
        <p14:creationId xmlns:p14="http://schemas.microsoft.com/office/powerpoint/2010/main" val="42946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Add Admin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7639050" cy="4876800"/>
          </a:xfrm>
        </p:spPr>
      </p:pic>
    </p:spTree>
    <p:extLst>
      <p:ext uri="{BB962C8B-B14F-4D97-AF65-F5344CB8AC3E}">
        <p14:creationId xmlns:p14="http://schemas.microsoft.com/office/powerpoint/2010/main" val="2747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551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Delete Professional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7715250" cy="4800600"/>
          </a:xfrm>
        </p:spPr>
      </p:pic>
    </p:spTree>
    <p:extLst>
      <p:ext uri="{BB962C8B-B14F-4D97-AF65-F5344CB8AC3E}">
        <p14:creationId xmlns:p14="http://schemas.microsoft.com/office/powerpoint/2010/main" val="40569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Professionals 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7715250" cy="4724400"/>
          </a:xfrm>
        </p:spPr>
      </p:pic>
    </p:spTree>
    <p:extLst>
      <p:ext uri="{BB962C8B-B14F-4D97-AF65-F5344CB8AC3E}">
        <p14:creationId xmlns:p14="http://schemas.microsoft.com/office/powerpoint/2010/main" val="26590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715250" cy="4800600"/>
          </a:xfrm>
        </p:spPr>
      </p:pic>
    </p:spTree>
    <p:extLst>
      <p:ext uri="{BB962C8B-B14F-4D97-AF65-F5344CB8AC3E}">
        <p14:creationId xmlns:p14="http://schemas.microsoft.com/office/powerpoint/2010/main" val="313504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4882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Register Professional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7696200" cy="4724400"/>
          </a:xfrm>
        </p:spPr>
      </p:pic>
    </p:spTree>
    <p:extLst>
      <p:ext uri="{BB962C8B-B14F-4D97-AF65-F5344CB8AC3E}">
        <p14:creationId xmlns:p14="http://schemas.microsoft.com/office/powerpoint/2010/main" val="54978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7498080" cy="1143000"/>
          </a:xfrm>
        </p:spPr>
        <p:txBody>
          <a:bodyPr>
            <a:normAutofit/>
          </a:bodyPr>
          <a:lstStyle/>
          <a:p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7499350" cy="4218384"/>
          </a:xfrm>
        </p:spPr>
      </p:pic>
    </p:spTree>
    <p:extLst>
      <p:ext uri="{BB962C8B-B14F-4D97-AF65-F5344CB8AC3E}">
        <p14:creationId xmlns:p14="http://schemas.microsoft.com/office/powerpoint/2010/main" val="19572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Technologies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We used Java Spring-Boot as backend and React JS as Frontend in our Project.</a:t>
            </a:r>
          </a:p>
          <a:p>
            <a:pPr marL="0" indent="0" algn="just">
              <a:buNone/>
            </a:pPr>
            <a:endParaRPr lang="en-IN" sz="2600" dirty="0"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Spring-Boot :–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</a:p>
          <a:p>
            <a:pPr marL="594360" lvl="2" indent="0">
              <a:buNone/>
            </a:pPr>
            <a:r>
              <a:rPr lang="en-US" sz="2600" dirty="0">
                <a:solidFill>
                  <a:srgbClr val="202124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The main goal of the 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Spring Boot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framework is to reduce overall development time and </a:t>
            </a:r>
            <a:r>
              <a:rPr lang="en-US" sz="260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increase </a:t>
            </a:r>
            <a:r>
              <a:rPr lang="en-US" sz="2600" smtClean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efficiency.</a:t>
            </a:r>
            <a:endParaRPr lang="en-US" sz="2600" dirty="0">
              <a:solidFill>
                <a:srgbClr val="202124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:–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202124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	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allows developers to create large web applications that can   change data, without reloading the page. The main purpose of </a:t>
            </a:r>
            <a:r>
              <a:rPr lang="en-US" sz="2600" b="1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6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 is to be fast, scalable, and simple.</a:t>
            </a:r>
            <a:r>
              <a:rPr lang="en-US" sz="2600" dirty="0">
                <a:latin typeface="Cambria" pitchFamily="18" charset="0"/>
                <a:ea typeface="Cambria" pitchFamily="18" charset="0"/>
              </a:rPr>
              <a:t> </a:t>
            </a:r>
            <a:endParaRPr lang="en-IN" sz="2600" dirty="0">
              <a:latin typeface="Cambria" pitchFamily="18" charset="0"/>
              <a:ea typeface="Cambria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13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0886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Create Appointment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7696200" cy="4800600"/>
          </a:xfrm>
        </p:spPr>
      </p:pic>
    </p:spTree>
    <p:extLst>
      <p:ext uri="{BB962C8B-B14F-4D97-AF65-F5344CB8AC3E}">
        <p14:creationId xmlns:p14="http://schemas.microsoft.com/office/powerpoint/2010/main" val="8595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0216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Update Profile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772400" cy="5029200"/>
          </a:xfrm>
        </p:spPr>
      </p:pic>
    </p:spTree>
    <p:extLst>
      <p:ext uri="{BB962C8B-B14F-4D97-AF65-F5344CB8AC3E}">
        <p14:creationId xmlns:p14="http://schemas.microsoft.com/office/powerpoint/2010/main" val="21993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View  Appointments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715250" cy="4953000"/>
          </a:xfrm>
        </p:spPr>
      </p:pic>
    </p:spTree>
    <p:extLst>
      <p:ext uri="{BB962C8B-B14F-4D97-AF65-F5344CB8AC3E}">
        <p14:creationId xmlns:p14="http://schemas.microsoft.com/office/powerpoint/2010/main" val="40479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4212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Update Appointment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696200" cy="4953000"/>
          </a:xfrm>
        </p:spPr>
      </p:pic>
    </p:spTree>
    <p:extLst>
      <p:ext uri="{BB962C8B-B14F-4D97-AF65-F5344CB8AC3E}">
        <p14:creationId xmlns:p14="http://schemas.microsoft.com/office/powerpoint/2010/main" val="20378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View Booked Appointment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19200"/>
            <a:ext cx="7620000" cy="4876800"/>
          </a:xfrm>
        </p:spPr>
      </p:pic>
    </p:spTree>
    <p:extLst>
      <p:ext uri="{BB962C8B-B14F-4D97-AF65-F5344CB8AC3E}">
        <p14:creationId xmlns:p14="http://schemas.microsoft.com/office/powerpoint/2010/main" val="3344559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Customer :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7696200" cy="4800600"/>
          </a:xfrm>
        </p:spPr>
      </p:pic>
    </p:spTree>
    <p:extLst>
      <p:ext uri="{BB962C8B-B14F-4D97-AF65-F5344CB8AC3E}">
        <p14:creationId xmlns:p14="http://schemas.microsoft.com/office/powerpoint/2010/main" val="4019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Customer Registration :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7696200" cy="4724400"/>
          </a:xfrm>
        </p:spPr>
      </p:pic>
    </p:spTree>
    <p:extLst>
      <p:ext uri="{BB962C8B-B14F-4D97-AF65-F5344CB8AC3E}">
        <p14:creationId xmlns:p14="http://schemas.microsoft.com/office/powerpoint/2010/main" val="5678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Update Profile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7696200" cy="4585692"/>
          </a:xfrm>
        </p:spPr>
      </p:pic>
    </p:spTree>
    <p:extLst>
      <p:ext uri="{BB962C8B-B14F-4D97-AF65-F5344CB8AC3E}">
        <p14:creationId xmlns:p14="http://schemas.microsoft.com/office/powerpoint/2010/main" val="26801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508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Book Appointment :</a:t>
            </a:r>
            <a:endParaRPr lang="en-IN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715250" cy="4953000"/>
          </a:xfrm>
        </p:spPr>
      </p:pic>
    </p:spTree>
    <p:extLst>
      <p:ext uri="{BB962C8B-B14F-4D97-AF65-F5344CB8AC3E}">
        <p14:creationId xmlns:p14="http://schemas.microsoft.com/office/powerpoint/2010/main" val="34380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0160"/>
            <a:ext cx="7498080" cy="1143000"/>
          </a:xfrm>
        </p:spPr>
        <p:txBody>
          <a:bodyPr/>
          <a:lstStyle/>
          <a:p>
            <a:r>
              <a:rPr lang="en-IN" dirty="0" smtClean="0"/>
              <a:t>Update Appointment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7639050" cy="4800600"/>
          </a:xfrm>
        </p:spPr>
      </p:pic>
    </p:spTree>
    <p:extLst>
      <p:ext uri="{BB962C8B-B14F-4D97-AF65-F5344CB8AC3E}">
        <p14:creationId xmlns:p14="http://schemas.microsoft.com/office/powerpoint/2010/main" val="28970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Classes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90795FEB-8328-FD93-CB9B-504EE3DC5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0200"/>
            <a:ext cx="1295400" cy="1295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0EFF3AA-A47E-25D9-00F9-93FCD7C6733D}"/>
              </a:ext>
            </a:extLst>
          </p:cNvPr>
          <p:cNvSpPr/>
          <p:nvPr/>
        </p:nvSpPr>
        <p:spPr>
          <a:xfrm>
            <a:off x="1143000" y="3026538"/>
            <a:ext cx="1721276" cy="30770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Administrator</a:t>
            </a:r>
            <a:endParaRPr lang="ko-KR" altLang="en-US" b="1" dirty="0">
              <a:solidFill>
                <a:schemeClr val="tx1"/>
              </a:solidFill>
              <a:latin typeface="Cambria" pitchFamily="18" charset="0"/>
            </a:endParaRPr>
          </a:p>
        </p:txBody>
      </p:sp>
      <p:pic>
        <p:nvPicPr>
          <p:cNvPr id="6" name="Picture 2" descr="C:\Users\User\Desktop\check-user-logo-icon-design-vector-2295377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1447800"/>
            <a:ext cx="1679575" cy="1689100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EFF3AA-A47E-25D9-00F9-93FCD7C6733D}"/>
              </a:ext>
            </a:extLst>
          </p:cNvPr>
          <p:cNvSpPr/>
          <p:nvPr/>
        </p:nvSpPr>
        <p:spPr>
          <a:xfrm>
            <a:off x="3583242" y="3027990"/>
            <a:ext cx="1721276" cy="30770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User</a:t>
            </a:r>
            <a:endParaRPr lang="ko-KR" altLang="en-US" b="1" dirty="0">
              <a:solidFill>
                <a:schemeClr val="tx1"/>
              </a:solidFill>
              <a:latin typeface="Cambria" pitchFamily="18" charset="0"/>
            </a:endParaRPr>
          </a:p>
        </p:txBody>
      </p:sp>
      <p:pic>
        <p:nvPicPr>
          <p:cNvPr id="8" name="Picture 2" descr="C:\Users\User\Desktop\check-user-logo-icon-design-vector-2295377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3342" y="1447800"/>
            <a:ext cx="1679575" cy="1689100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0EFF3AA-A47E-25D9-00F9-93FCD7C6733D}"/>
              </a:ext>
            </a:extLst>
          </p:cNvPr>
          <p:cNvSpPr/>
          <p:nvPr/>
        </p:nvSpPr>
        <p:spPr>
          <a:xfrm>
            <a:off x="6042492" y="3026539"/>
            <a:ext cx="1721276" cy="30770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Professional</a:t>
            </a:r>
            <a:endParaRPr lang="ko-KR" altLang="en-US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27106"/>
            <a:ext cx="2514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itchFamily="18" charset="0"/>
                <a:ea typeface="Cambria" pitchFamily="18" charset="0"/>
              </a:rPr>
              <a:t>In this module admin can add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professionals in system. Also </a:t>
            </a:r>
            <a:r>
              <a:rPr lang="en-US" dirty="0">
                <a:latin typeface="Cambria" pitchFamily="18" charset="0"/>
                <a:ea typeface="Cambria" pitchFamily="18" charset="0"/>
              </a:rPr>
              <a:t>admin can manage all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professionals.</a:t>
            </a:r>
            <a:endParaRPr lang="ko-KR" altLang="en-US" b="1" dirty="0">
              <a:latin typeface="Cambria" pitchFamily="18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34139" y="3810000"/>
            <a:ext cx="2587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dirty="0">
                <a:latin typeface="Cambria" pitchFamily="18" charset="0"/>
                <a:ea typeface="Cambria" pitchFamily="18" charset="0"/>
              </a:rPr>
              <a:t>In this module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user can </a:t>
            </a:r>
            <a:r>
              <a:rPr lang="en-US" dirty="0">
                <a:latin typeface="Cambria" pitchFamily="18" charset="0"/>
                <a:ea typeface="Cambria" pitchFamily="18" charset="0"/>
              </a:rPr>
              <a:t>see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profile. User </a:t>
            </a:r>
            <a:r>
              <a:rPr lang="en-US" dirty="0">
                <a:latin typeface="Cambria" pitchFamily="18" charset="0"/>
                <a:ea typeface="Cambria" pitchFamily="18" charset="0"/>
              </a:rPr>
              <a:t>can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book appointment </a:t>
            </a:r>
            <a:r>
              <a:rPr lang="en-US" dirty="0">
                <a:latin typeface="Cambria" pitchFamily="18" charset="0"/>
                <a:ea typeface="Cambria" pitchFamily="18" charset="0"/>
              </a:rPr>
              <a:t>for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services. User </a:t>
            </a:r>
            <a:r>
              <a:rPr lang="en-US" dirty="0">
                <a:latin typeface="Cambria" pitchFamily="18" charset="0"/>
                <a:ea typeface="Cambria" pitchFamily="18" charset="0"/>
              </a:rPr>
              <a:t>can view </a:t>
            </a:r>
            <a:r>
              <a:rPr lang="en-US" dirty="0" smtClean="0">
                <a:latin typeface="Cambria" pitchFamily="18" charset="0"/>
                <a:ea typeface="Cambria" pitchFamily="18" charset="0"/>
              </a:rPr>
              <a:t>reviews.</a:t>
            </a: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3342" y="3744686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Cambria" pitchFamily="18" charset="0"/>
                <a:ea typeface="Cambria" pitchFamily="18" charset="0"/>
              </a:rPr>
              <a:t>In this module professionals can add service, view profile. Professionals can approve appointments.</a:t>
            </a:r>
            <a:endParaRPr lang="en-IN" dirty="0">
              <a:latin typeface="Cambria" pitchFamily="18" charset="0"/>
              <a:ea typeface="Cambria" pitchFamily="18" charset="0"/>
            </a:endParaRPr>
          </a:p>
        </p:txBody>
      </p:sp>
      <p:cxnSp>
        <p:nvCxnSpPr>
          <p:cNvPr id="14" name="Straight Arrow Connector 13"/>
          <p:cNvCxnSpPr>
            <a:stCxn id="5" idx="2"/>
          </p:cNvCxnSpPr>
          <p:nvPr/>
        </p:nvCxnSpPr>
        <p:spPr>
          <a:xfrm>
            <a:off x="2003638" y="3334239"/>
            <a:ext cx="0" cy="545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</p:cNvCxnSpPr>
          <p:nvPr/>
        </p:nvCxnSpPr>
        <p:spPr>
          <a:xfrm>
            <a:off x="4443880" y="3335691"/>
            <a:ext cx="0" cy="491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</p:cNvCxnSpPr>
          <p:nvPr/>
        </p:nvCxnSpPr>
        <p:spPr>
          <a:xfrm>
            <a:off x="6903130" y="3334240"/>
            <a:ext cx="0" cy="492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7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Delete Appointment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7715250" cy="4724400"/>
          </a:xfrm>
        </p:spPr>
      </p:pic>
    </p:spTree>
    <p:extLst>
      <p:ext uri="{BB962C8B-B14F-4D97-AF65-F5344CB8AC3E}">
        <p14:creationId xmlns:p14="http://schemas.microsoft.com/office/powerpoint/2010/main" val="144646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Review and Rating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7620000" cy="4724400"/>
          </a:xfrm>
        </p:spPr>
      </p:pic>
    </p:spTree>
    <p:extLst>
      <p:ext uri="{BB962C8B-B14F-4D97-AF65-F5344CB8AC3E}">
        <p14:creationId xmlns:p14="http://schemas.microsoft.com/office/powerpoint/2010/main" val="1042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User Roles and </a:t>
            </a:r>
            <a:r>
              <a:rPr lang="en-IN" dirty="0" smtClean="0"/>
              <a:t>Profiles</a:t>
            </a:r>
          </a:p>
          <a:p>
            <a:r>
              <a:rPr lang="en-IN" dirty="0"/>
              <a:t>Service Listings and </a:t>
            </a:r>
            <a:r>
              <a:rPr lang="en-IN" dirty="0" smtClean="0"/>
              <a:t>Exploration</a:t>
            </a:r>
          </a:p>
          <a:p>
            <a:r>
              <a:rPr lang="en-IN" dirty="0" smtClean="0"/>
              <a:t>Appointment </a:t>
            </a:r>
            <a:r>
              <a:rPr lang="en-IN" dirty="0"/>
              <a:t>Booking and Scheduling</a:t>
            </a:r>
            <a:endParaRPr lang="en-IN" dirty="0" smtClean="0"/>
          </a:p>
          <a:p>
            <a:r>
              <a:rPr lang="en-IN" dirty="0"/>
              <a:t>Reviews and Ratings </a:t>
            </a:r>
            <a:r>
              <a:rPr lang="en-IN" dirty="0" smtClean="0"/>
              <a:t>System</a:t>
            </a:r>
          </a:p>
          <a:p>
            <a:r>
              <a:rPr lang="en-IN" dirty="0"/>
              <a:t>Appointment </a:t>
            </a:r>
            <a:r>
              <a:rPr lang="en-IN" dirty="0" smtClean="0"/>
              <a:t>Management</a:t>
            </a:r>
          </a:p>
          <a:p>
            <a:r>
              <a:rPr lang="en-IN" dirty="0"/>
              <a:t>Administrator </a:t>
            </a:r>
            <a:r>
              <a:rPr lang="en-IN" dirty="0" smtClean="0"/>
              <a:t>Oversight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41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Admin can approve professionals to be added.</a:t>
            </a:r>
          </a:p>
          <a:p>
            <a:r>
              <a:rPr lang="en-IN" dirty="0" smtClean="0"/>
              <a:t>Admin can view profiles.</a:t>
            </a:r>
          </a:p>
          <a:p>
            <a:r>
              <a:rPr lang="en-IN" dirty="0" smtClean="0"/>
              <a:t>Admin can delete professionals.</a:t>
            </a:r>
          </a:p>
          <a:p>
            <a:r>
              <a:rPr lang="en-IN" dirty="0" smtClean="0"/>
              <a:t>Admin can see existing professionals.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05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Use case diagram for Admin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447800"/>
            <a:ext cx="7636038" cy="5029200"/>
          </a:xfrm>
        </p:spPr>
      </p:pic>
    </p:spTree>
    <p:extLst>
      <p:ext uri="{BB962C8B-B14F-4D97-AF65-F5344CB8AC3E}">
        <p14:creationId xmlns:p14="http://schemas.microsoft.com/office/powerpoint/2010/main" val="8933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User can register and login with valid credentials.</a:t>
            </a:r>
          </a:p>
          <a:p>
            <a:r>
              <a:rPr lang="en-IN" dirty="0" smtClean="0"/>
              <a:t>User can book services via appointments.</a:t>
            </a:r>
          </a:p>
          <a:p>
            <a:r>
              <a:rPr lang="en-IN" dirty="0" smtClean="0"/>
              <a:t>User can view profiles of professionals.</a:t>
            </a:r>
          </a:p>
          <a:p>
            <a:r>
              <a:rPr lang="en-IN" dirty="0" smtClean="0"/>
              <a:t>User can view and manage their own profile.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3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diagram for User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7848599" cy="5181600"/>
          </a:xfrm>
        </p:spPr>
      </p:pic>
    </p:spTree>
    <p:extLst>
      <p:ext uri="{BB962C8B-B14F-4D97-AF65-F5344CB8AC3E}">
        <p14:creationId xmlns:p14="http://schemas.microsoft.com/office/powerpoint/2010/main" val="163439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236</TotalTime>
  <Words>375</Words>
  <Application>Microsoft Office PowerPoint</Application>
  <PresentationFormat>On-screen Show (4:3)</PresentationFormat>
  <Paragraphs>74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Solstice</vt:lpstr>
      <vt:lpstr>Presentation on Talent on Tap On demand Home service web app</vt:lpstr>
      <vt:lpstr>Introduction</vt:lpstr>
      <vt:lpstr>Technologies Used</vt:lpstr>
      <vt:lpstr>User Classes</vt:lpstr>
      <vt:lpstr>Functions</vt:lpstr>
      <vt:lpstr>Admin module</vt:lpstr>
      <vt:lpstr>Use case diagram for Admin</vt:lpstr>
      <vt:lpstr>User module</vt:lpstr>
      <vt:lpstr>Use case diagram for User</vt:lpstr>
      <vt:lpstr>Professional module</vt:lpstr>
      <vt:lpstr>Use case diagram for Professionals</vt:lpstr>
      <vt:lpstr>Activity Diagram: Admin</vt:lpstr>
      <vt:lpstr>Activity Diagram: User</vt:lpstr>
      <vt:lpstr>Activity Diagram: Professional</vt:lpstr>
      <vt:lpstr>Sequence Diagram</vt:lpstr>
      <vt:lpstr>Data Flow Diagram</vt:lpstr>
      <vt:lpstr>Class Diagram </vt:lpstr>
      <vt:lpstr>Screenshots</vt:lpstr>
      <vt:lpstr>PowerPoint Presentation</vt:lpstr>
      <vt:lpstr>PowerPoint Presentation</vt:lpstr>
      <vt:lpstr>Admin :</vt:lpstr>
      <vt:lpstr>PowerPoint Presentation</vt:lpstr>
      <vt:lpstr>Approve Professional </vt:lpstr>
      <vt:lpstr>Add Admin</vt:lpstr>
      <vt:lpstr>Delete Professional</vt:lpstr>
      <vt:lpstr>Professionals :</vt:lpstr>
      <vt:lpstr>PowerPoint Presentation</vt:lpstr>
      <vt:lpstr>Register Professional</vt:lpstr>
      <vt:lpstr>PowerPoint Presentation</vt:lpstr>
      <vt:lpstr>Create Appointment</vt:lpstr>
      <vt:lpstr>Update Profile</vt:lpstr>
      <vt:lpstr>View  Appointments</vt:lpstr>
      <vt:lpstr>Update Appointment</vt:lpstr>
      <vt:lpstr>View Booked Appointment</vt:lpstr>
      <vt:lpstr>Customer :</vt:lpstr>
      <vt:lpstr>Customer Registration :</vt:lpstr>
      <vt:lpstr>Update Profile</vt:lpstr>
      <vt:lpstr>Book Appointment :</vt:lpstr>
      <vt:lpstr>Update Appointment</vt:lpstr>
      <vt:lpstr>Delete Appointment</vt:lpstr>
      <vt:lpstr>Review and Rating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Talent on Tap On demand Home service web app</dc:title>
  <dc:creator>Pranav</dc:creator>
  <cp:lastModifiedBy>Pranav</cp:lastModifiedBy>
  <cp:revision>77</cp:revision>
  <dcterms:created xsi:type="dcterms:W3CDTF">2006-08-16T00:00:00Z</dcterms:created>
  <dcterms:modified xsi:type="dcterms:W3CDTF">2023-08-30T07:43:20Z</dcterms:modified>
</cp:coreProperties>
</file>